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74" r:id="rId3"/>
    <p:sldId id="275" r:id="rId4"/>
    <p:sldId id="272" r:id="rId5"/>
    <p:sldId id="276" r:id="rId6"/>
    <p:sldId id="277" r:id="rId7"/>
    <p:sldId id="278" r:id="rId8"/>
    <p:sldId id="279" r:id="rId9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000" kern="1200">
        <a:solidFill>
          <a:schemeClr val="bg1"/>
        </a:solidFill>
        <a:latin typeface="Trebuchet M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4" y="-1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x-none" smtClean="0"/>
              <a:t>Klik om de titelstijl van het model te bewerken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3C765-1775-8448-A0BD-28AD6CC3F15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836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D23BA-0C04-C34E-82A1-9FC8E7A0676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501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6CD6D-4FFF-0E42-A704-184C0F142C3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5228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4A473-7888-264F-B1D2-5C97F3B8172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762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C1ECB-1113-D44D-87F2-2104BEF6BC1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3708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3EF7E-F4F0-8A45-B3B5-7E29E736C12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5438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119E6-9ACA-D44A-916B-F8BDF1C32A8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6943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870721-32BC-8E4E-821E-1D3E21BAADD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39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Klik om de tekststijl van het model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AD53F-AC78-894A-A9A4-415816396F8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7360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98CFF-F3F1-614B-B09B-AEF5736E79F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4763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Titelstijl van model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Klik om de tekststijl van het model te bewerken</a:t>
            </a:r>
          </a:p>
          <a:p>
            <a:pPr lvl="1"/>
            <a:r>
              <a:rPr lang="x-none" smtClean="0"/>
              <a:t>Tweede niveau</a:t>
            </a:r>
          </a:p>
          <a:p>
            <a:pPr lvl="2"/>
            <a:r>
              <a:rPr lang="x-none" smtClean="0"/>
              <a:t>Derde niveau</a:t>
            </a:r>
          </a:p>
          <a:p>
            <a:pPr lvl="3"/>
            <a:r>
              <a:rPr lang="x-none" smtClean="0"/>
              <a:t>Vierde niveau</a:t>
            </a:r>
          </a:p>
          <a:p>
            <a:pPr lvl="4"/>
            <a:r>
              <a:rPr lang="x-none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EC5740-12F8-8C47-BA55-9E6CDCF4CD9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3749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47E516CC-9FE2-B747-807B-759C9BFE016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800" dirty="0" smtClean="0">
                <a:latin typeface="Trebuchet MS"/>
                <a:cs typeface="Trebuchet MS"/>
              </a:rPr>
              <a:t>Goede reis!</a:t>
            </a:r>
          </a:p>
          <a:p>
            <a:pPr marL="0" indent="0">
              <a:buFontTx/>
              <a:buNone/>
              <a:defRPr/>
            </a:pPr>
            <a:r>
              <a:rPr lang="nl-NL" sz="2800" dirty="0">
                <a:latin typeface="Trebuchet MS"/>
                <a:cs typeface="Trebuchet MS"/>
              </a:rPr>
              <a:t>	</a:t>
            </a:r>
            <a:endParaRPr lang="nl-NL" sz="2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800" dirty="0" smtClean="0">
                <a:latin typeface="Trebuchet MS"/>
                <a:cs typeface="Trebuchet MS"/>
              </a:rPr>
              <a:t>Goede reis!</a:t>
            </a:r>
          </a:p>
          <a:p>
            <a:pPr marL="0" indent="0">
              <a:buFontTx/>
              <a:buNone/>
              <a:defRPr/>
            </a:pPr>
            <a:r>
              <a:rPr lang="nl-NL" sz="28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latin typeface="Trebuchet MS"/>
                <a:cs typeface="Trebuchet MS"/>
              </a:rPr>
              <a:t>- een pelgrimslied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latin typeface="Trebuchet MS"/>
                <a:cs typeface="Trebuchet M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27496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800" dirty="0" smtClean="0">
                <a:latin typeface="Trebuchet MS"/>
                <a:cs typeface="Trebuchet MS"/>
              </a:rPr>
              <a:t>Goede reis!</a:t>
            </a:r>
          </a:p>
          <a:p>
            <a:pPr marL="0" indent="0">
              <a:buFontTx/>
              <a:buNone/>
              <a:defRPr/>
            </a:pPr>
            <a:r>
              <a:rPr lang="nl-NL" sz="28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een pelgrimslied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latin typeface="Trebuchet MS"/>
                <a:cs typeface="Trebuchet MS"/>
              </a:rPr>
              <a:t>- onderlinge bemoediging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latin typeface="Trebuchet MS"/>
                <a:cs typeface="Trebuchet M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69587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midbar-yehuda-scenery-judean-dese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8129955" cy="456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33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800" dirty="0" smtClean="0">
                <a:latin typeface="Trebuchet MS"/>
                <a:cs typeface="Trebuchet MS"/>
              </a:rPr>
              <a:t>Goede reis!</a:t>
            </a:r>
          </a:p>
          <a:p>
            <a:pPr marL="0" indent="0">
              <a:buFontTx/>
              <a:buNone/>
              <a:defRPr/>
            </a:pPr>
            <a:r>
              <a:rPr lang="nl-NL" sz="28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- een pelgrimslied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chemeClr val="tx2">
                    <a:lumMod val="75000"/>
                  </a:schemeClr>
                </a:solidFill>
                <a:latin typeface="Trebuchet MS"/>
                <a:cs typeface="Trebuchet MS"/>
              </a:rPr>
              <a:t>- onderlinge bemoediging</a:t>
            </a:r>
          </a:p>
          <a:p>
            <a:pPr marL="0" indent="0">
              <a:buFontTx/>
              <a:buNone/>
              <a:defRPr/>
            </a:pPr>
            <a:r>
              <a:rPr lang="nl-NL" sz="2400" dirty="0" smtClean="0">
                <a:latin typeface="Trebuchet MS"/>
                <a:cs typeface="Trebuchet MS"/>
              </a:rPr>
              <a:t>	- kijk hoger dan de bergen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latin typeface="Trebuchet MS"/>
                <a:cs typeface="Trebuchet M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1520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800" dirty="0" smtClean="0">
                <a:latin typeface="Trebuchet MS"/>
                <a:cs typeface="Trebuchet MS"/>
              </a:rPr>
              <a:t>Goede reis!</a:t>
            </a:r>
          </a:p>
          <a:p>
            <a:pPr marL="0" indent="0">
              <a:buFontTx/>
              <a:buNone/>
              <a:defRPr/>
            </a:pPr>
            <a:r>
              <a:rPr lang="nl-NL" sz="28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een pelgrimslied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solidFill>
                  <a:srgbClr val="606060"/>
                </a:solidFill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onderlinge bemoediging</a:t>
            </a:r>
          </a:p>
          <a:p>
            <a:pPr marL="0" indent="0">
              <a:buFontTx/>
              <a:buNone/>
              <a:defRPr/>
            </a:pP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	- kijk hoger dan de bergen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latin typeface="Trebuchet MS"/>
                <a:cs typeface="Trebuchet MS"/>
              </a:rPr>
              <a:t>- de Schepper is de Wachter</a:t>
            </a:r>
          </a:p>
          <a:p>
            <a:pPr marL="0" indent="0">
              <a:buFontTx/>
              <a:buNone/>
              <a:defRPr/>
            </a:pPr>
            <a:r>
              <a:rPr lang="nl-NL" sz="2400" dirty="0" smtClean="0">
                <a:latin typeface="Trebuchet MS"/>
                <a:cs typeface="Trebuchet MS"/>
              </a:rPr>
              <a:t>	</a:t>
            </a:r>
            <a:endParaRPr lang="nl-NL" sz="24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32304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800" dirty="0" smtClean="0">
                <a:latin typeface="Trebuchet MS"/>
                <a:cs typeface="Trebuchet MS"/>
              </a:rPr>
              <a:t>Goede reis!</a:t>
            </a:r>
          </a:p>
          <a:p>
            <a:pPr marL="0" indent="0">
              <a:buFontTx/>
              <a:buNone/>
              <a:defRPr/>
            </a:pPr>
            <a:r>
              <a:rPr lang="nl-NL" sz="28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een pelgrimslied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solidFill>
                  <a:srgbClr val="606060"/>
                </a:solidFill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onderlinge bemoediging</a:t>
            </a:r>
          </a:p>
          <a:p>
            <a:pPr marL="0" indent="0">
              <a:buFontTx/>
              <a:buNone/>
              <a:defRPr/>
            </a:pP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	- kijk hoger dan de bergen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solidFill>
                  <a:srgbClr val="606060"/>
                </a:solidFill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de Schepper is de Wachter</a:t>
            </a:r>
          </a:p>
          <a:p>
            <a:pPr marL="0" indent="0">
              <a:buFontTx/>
              <a:buNone/>
              <a:defRPr/>
            </a:pPr>
            <a:r>
              <a:rPr lang="nl-NL" sz="2400" dirty="0" smtClean="0">
                <a:latin typeface="Trebuchet MS"/>
                <a:cs typeface="Trebuchet MS"/>
              </a:rPr>
              <a:t>	- de </a:t>
            </a:r>
            <a:r>
              <a:rPr lang="nl-NL" sz="2400" dirty="0" err="1" smtClean="0">
                <a:latin typeface="Trebuchet MS"/>
                <a:cs typeface="Trebuchet MS"/>
              </a:rPr>
              <a:t>tr</a:t>
            </a:r>
            <a:r>
              <a:rPr lang="nl-NL" sz="2400" dirty="0" err="1" smtClean="0">
                <a:latin typeface="Trebuchet MS"/>
                <a:cs typeface="Trebuchet MS"/>
              </a:rPr>
              <a:t>óú</a:t>
            </a:r>
            <a:r>
              <a:rPr lang="nl-NL" sz="2400" dirty="0" err="1" smtClean="0">
                <a:latin typeface="Trebuchet MS"/>
                <a:cs typeface="Trebuchet MS"/>
              </a:rPr>
              <a:t>we</a:t>
            </a:r>
            <a:r>
              <a:rPr lang="nl-NL" sz="2400" dirty="0" smtClean="0">
                <a:latin typeface="Trebuchet MS"/>
                <a:cs typeface="Trebuchet MS"/>
              </a:rPr>
              <a:t> Wachter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latin typeface="Trebuchet MS"/>
                <a:cs typeface="Trebuchet M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32304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800" dirty="0" smtClean="0">
                <a:latin typeface="Trebuchet MS"/>
                <a:cs typeface="Trebuchet MS"/>
              </a:rPr>
              <a:t>Goede reis!</a:t>
            </a:r>
          </a:p>
          <a:p>
            <a:pPr marL="0" indent="0">
              <a:buFontTx/>
              <a:buNone/>
              <a:defRPr/>
            </a:pPr>
            <a:r>
              <a:rPr lang="nl-NL" sz="28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een pelgrimslied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solidFill>
                  <a:srgbClr val="606060"/>
                </a:solidFill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onderlinge bemoediging</a:t>
            </a:r>
          </a:p>
          <a:p>
            <a:pPr marL="0" indent="0">
              <a:buFontTx/>
              <a:buNone/>
              <a:defRPr/>
            </a:pP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	- kijk hoger dan de bergen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solidFill>
                  <a:srgbClr val="606060"/>
                </a:solidFill>
                <a:latin typeface="Trebuchet MS"/>
                <a:cs typeface="Trebuchet MS"/>
              </a:rPr>
              <a:t>	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- de Schepper is de Wachter</a:t>
            </a:r>
          </a:p>
          <a:p>
            <a:pPr marL="0" indent="0">
              <a:buFontTx/>
              <a:buNone/>
              <a:defRPr/>
            </a:pP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	- de </a:t>
            </a:r>
            <a:r>
              <a:rPr lang="nl-NL" sz="2400" dirty="0" err="1" smtClean="0">
                <a:solidFill>
                  <a:srgbClr val="606060"/>
                </a:solidFill>
                <a:latin typeface="Trebuchet MS"/>
                <a:cs typeface="Trebuchet MS"/>
              </a:rPr>
              <a:t>tr</a:t>
            </a:r>
            <a:r>
              <a:rPr lang="nl-NL" sz="2400" dirty="0" err="1" smtClean="0">
                <a:solidFill>
                  <a:srgbClr val="606060"/>
                </a:solidFill>
                <a:latin typeface="Trebuchet MS"/>
                <a:cs typeface="Trebuchet MS"/>
              </a:rPr>
              <a:t>óú</a:t>
            </a:r>
            <a:r>
              <a:rPr lang="nl-NL" sz="2400" dirty="0" err="1" smtClean="0">
                <a:solidFill>
                  <a:srgbClr val="606060"/>
                </a:solidFill>
                <a:latin typeface="Trebuchet MS"/>
                <a:cs typeface="Trebuchet MS"/>
              </a:rPr>
              <a:t>we</a:t>
            </a:r>
            <a:r>
              <a:rPr lang="nl-NL" sz="2400" dirty="0" smtClean="0">
                <a:solidFill>
                  <a:srgbClr val="606060"/>
                </a:solidFill>
                <a:latin typeface="Trebuchet MS"/>
                <a:cs typeface="Trebuchet MS"/>
              </a:rPr>
              <a:t> Wachter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latin typeface="Trebuchet MS"/>
                <a:cs typeface="Trebuchet MS"/>
              </a:rPr>
              <a:t>	</a:t>
            </a:r>
            <a:r>
              <a:rPr lang="nl-NL" sz="2400" dirty="0" smtClean="0">
                <a:latin typeface="Trebuchet MS"/>
                <a:cs typeface="Trebuchet MS"/>
              </a:rPr>
              <a:t>- tot in eeuwigheid</a:t>
            </a:r>
          </a:p>
          <a:p>
            <a:pPr marL="0" indent="0">
              <a:buFontTx/>
              <a:buNone/>
              <a:defRPr/>
            </a:pPr>
            <a:r>
              <a:rPr lang="nl-NL" sz="2400" dirty="0">
                <a:latin typeface="Trebuchet MS"/>
                <a:cs typeface="Trebuchet M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0391316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rebuchet MS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30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rebuchet MS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3755</TotalTime>
  <Words>21</Words>
  <Application>Microsoft Macintosh PowerPoint</Application>
  <PresentationFormat>Diavoorstelling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Trebuchet MS</vt:lpstr>
      <vt:lpstr>ＭＳ Ｐゴシック</vt:lpstr>
      <vt:lpstr>Arial</vt:lpstr>
      <vt:lpstr>Calibri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Bert van der Vegt</dc:creator>
  <cp:lastModifiedBy>J.W. van der Jagt</cp:lastModifiedBy>
  <cp:revision>99</cp:revision>
  <dcterms:created xsi:type="dcterms:W3CDTF">2010-12-28T20:44:24Z</dcterms:created>
  <dcterms:modified xsi:type="dcterms:W3CDTF">2018-07-29T07:09:46Z</dcterms:modified>
</cp:coreProperties>
</file>