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261" r:id="rId4"/>
    <p:sldId id="262" r:id="rId5"/>
    <p:sldId id="283" r:id="rId6"/>
    <p:sldId id="263" r:id="rId7"/>
    <p:sldId id="264" r:id="rId8"/>
    <p:sldId id="265" r:id="rId9"/>
    <p:sldId id="266" r:id="rId10"/>
    <p:sldId id="267" r:id="rId11"/>
    <p:sldId id="275" r:id="rId12"/>
    <p:sldId id="268" r:id="rId13"/>
    <p:sldId id="276" r:id="rId14"/>
    <p:sldId id="277" r:id="rId15"/>
    <p:sldId id="269" r:id="rId16"/>
    <p:sldId id="278" r:id="rId17"/>
    <p:sldId id="279" r:id="rId18"/>
    <p:sldId id="271" r:id="rId19"/>
    <p:sldId id="274" r:id="rId20"/>
    <p:sldId id="272" r:id="rId21"/>
    <p:sldId id="282" r:id="rId22"/>
    <p:sldId id="281" r:id="rId23"/>
    <p:sldId id="284" r:id="rId24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104" y="-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49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633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84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104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297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1234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82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1831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3998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468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96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0D352-52BE-0C43-ACD7-7F99AB2047BF}" type="datetimeFigureOut">
              <a:rPr lang="nl-NL" smtClean="0"/>
              <a:t>09-09-13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659DA-B8D8-4B47-BCFE-DA4B2572D35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65315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3284538"/>
            <a:ext cx="8569325" cy="1006475"/>
          </a:xfrm>
          <a:noFill/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3000">
              <a:solidFill>
                <a:schemeClr val="bg1"/>
              </a:solidFill>
              <a:latin typeface="Trebuchet MS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l-NL" sz="3000">
              <a:solidFill>
                <a:schemeClr val="bg1"/>
              </a:solidFill>
              <a:latin typeface="Trebuchet MS" charset="0"/>
            </a:endParaRPr>
          </a:p>
        </p:txBody>
      </p:sp>
      <p:pic>
        <p:nvPicPr>
          <p:cNvPr id="2" name="Afbeelding 1" descr="2611021144_2d314ce5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4608512" cy="401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7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3284538"/>
            <a:ext cx="8569325" cy="1006475"/>
          </a:xfrm>
          <a:noFill/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3000">
              <a:solidFill>
                <a:schemeClr val="bg1"/>
              </a:solidFill>
              <a:latin typeface="Trebuchet MS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l-NL" sz="3000">
              <a:solidFill>
                <a:schemeClr val="bg1"/>
              </a:solidFill>
              <a:latin typeface="Trebuchet MS" charset="0"/>
            </a:endParaRPr>
          </a:p>
        </p:txBody>
      </p:sp>
      <p:pic>
        <p:nvPicPr>
          <p:cNvPr id="2" name="Afbeelding 1" descr="2611021144_2d314ce5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4608512" cy="4010573"/>
          </a:xfrm>
          <a:prstGeom prst="rect">
            <a:avLst/>
          </a:prstGeom>
        </p:spPr>
      </p:pic>
      <p:sp>
        <p:nvSpPr>
          <p:cNvPr id="4" name="Tijdelijke aanduiding voor inhoud 2"/>
          <p:cNvSpPr txBox="1">
            <a:spLocks/>
          </p:cNvSpPr>
          <p:nvPr/>
        </p:nvSpPr>
        <p:spPr bwMode="auto">
          <a:xfrm>
            <a:off x="4541165" y="2872228"/>
            <a:ext cx="3642042" cy="22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‘Rivieren van levend water zullen stromen uit het hart van wie in mij gelooft.’</a:t>
            </a:r>
          </a:p>
          <a:p>
            <a:pPr marL="0" indent="0" algn="r">
              <a:buFontTx/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(Joh. 7:38)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5803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2573710977_6f1cf6bf1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4968552" cy="33090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5889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2573710977_6f1cf6bf1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4968552" cy="33090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59832" y="3068960"/>
            <a:ext cx="5626968" cy="2386869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Zijn wij allemaal zo’n bron?</a:t>
            </a:r>
          </a:p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Willen we dat zijn?</a:t>
            </a:r>
          </a:p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Is dat makkelijk?</a:t>
            </a:r>
          </a:p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Valt het moeilijk?</a:t>
            </a:r>
            <a:endParaRPr lang="nl-NL" sz="28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8672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Schermafbeelding 2013-08-31 om 12.54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137" y="1837622"/>
            <a:ext cx="61849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04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Laat Christus je hart beheersen.</a:t>
            </a:r>
            <a:endParaRPr lang="nl-NL" sz="28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36360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>
                <a:solidFill>
                  <a:srgbClr val="FFFFFF"/>
                </a:solidFill>
                <a:latin typeface="Trebuchet MS"/>
                <a:cs typeface="Trebuchet MS"/>
              </a:rPr>
              <a:t>Laat Christus je hart </a:t>
            </a: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beheersen.</a:t>
            </a:r>
            <a:endParaRPr lang="nl-NL" sz="28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- Hij </a:t>
            </a:r>
            <a:r>
              <a:rPr lang="nl-NL" sz="2400" dirty="0">
                <a:solidFill>
                  <a:srgbClr val="FFFFFF"/>
                </a:solidFill>
                <a:latin typeface="Trebuchet MS"/>
                <a:cs typeface="Trebuchet MS"/>
              </a:rPr>
              <a:t>laat je herkenbaar </a:t>
            </a: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leven.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17994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5960347580_e0e6e3902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68760"/>
            <a:ext cx="5845944" cy="461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61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Normale menselijke reactie:</a:t>
            </a:r>
          </a:p>
          <a:p>
            <a:pPr lvl="1"/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kwaad met kwaad vergelden </a:t>
            </a:r>
            <a:r>
              <a:rPr lang="nl-NL" sz="2000" dirty="0">
                <a:solidFill>
                  <a:srgbClr val="FFFFFF"/>
                </a:solidFill>
                <a:latin typeface="Trebuchet MS"/>
                <a:cs typeface="Trebuchet MS"/>
              </a:rPr>
              <a:t>(vs.9)</a:t>
            </a:r>
            <a:endParaRPr lang="nl-NL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lvl="1"/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terugschelden </a:t>
            </a:r>
            <a:r>
              <a:rPr lang="nl-NL" sz="2000" dirty="0">
                <a:solidFill>
                  <a:srgbClr val="FFFFFF"/>
                </a:solidFill>
                <a:latin typeface="Trebuchet MS"/>
                <a:cs typeface="Trebuchet MS"/>
              </a:rPr>
              <a:t>(vs.9)</a:t>
            </a:r>
            <a:endParaRPr lang="nl-NL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lvl="1"/>
            <a:endParaRPr lang="nl-NL" sz="2400" dirty="0" smtClean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4" name="Afbeelding 3" descr="2894745520_fdb224c5d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122966"/>
            <a:ext cx="4067944" cy="30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81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Normale menselijke reactie:</a:t>
            </a:r>
          </a:p>
          <a:p>
            <a:pPr lvl="1"/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kwaad met kwaad vergelden </a:t>
            </a:r>
            <a:r>
              <a:rPr lang="nl-NL" sz="2000" dirty="0">
                <a:solidFill>
                  <a:srgbClr val="FFFFFF"/>
                </a:solidFill>
                <a:latin typeface="Trebuchet MS"/>
                <a:cs typeface="Trebuchet MS"/>
              </a:rPr>
              <a:t>(vs.9)</a:t>
            </a:r>
            <a:endParaRPr lang="nl-NL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lvl="1"/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terugschelden </a:t>
            </a:r>
            <a:r>
              <a:rPr lang="nl-NL" sz="2000" dirty="0">
                <a:solidFill>
                  <a:srgbClr val="FFFFFF"/>
                </a:solidFill>
                <a:latin typeface="Trebuchet MS"/>
                <a:cs typeface="Trebuchet MS"/>
              </a:rPr>
              <a:t>(vs.9)</a:t>
            </a:r>
            <a:endParaRPr lang="nl-NL" sz="2000" dirty="0" smtClean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lvl="1"/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angst </a:t>
            </a:r>
            <a:r>
              <a:rPr lang="nl-NL" sz="2000" dirty="0" smtClean="0">
                <a:solidFill>
                  <a:srgbClr val="FFFFFF"/>
                </a:solidFill>
                <a:latin typeface="Trebuchet MS"/>
                <a:cs typeface="Trebuchet MS"/>
              </a:rPr>
              <a:t>(vs. 14) </a:t>
            </a:r>
          </a:p>
          <a:p>
            <a:pPr lvl="1"/>
            <a:endParaRPr lang="nl-NL" sz="2400" dirty="0" smtClean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4" name="Afbeelding 3" descr="2894745520_fdb224c5d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122966"/>
            <a:ext cx="4067944" cy="30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Schermafbeelding 2013-08-30 om 13.58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59" y="1889764"/>
            <a:ext cx="5015498" cy="413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Christus: de HEER die 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ons hart </a:t>
            </a:r>
            <a:r>
              <a:rPr lang="nl-NL" sz="28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lang="nl-NL" sz="280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HEER-st</a:t>
            </a:r>
            <a:endParaRPr lang="nl-NL" sz="28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2104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543074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 smtClean="0">
                <a:latin typeface="Trebuchet MS"/>
                <a:cs typeface="Trebuchet MS"/>
              </a:rPr>
              <a:t>De Heer leert ons andere reacties dan wij vaak gewoon vinden.</a:t>
            </a:r>
            <a:endParaRPr lang="nl-NL" sz="28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80195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fountain-8k9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606" y="663403"/>
            <a:ext cx="3842292" cy="57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28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>
                <a:solidFill>
                  <a:srgbClr val="FFFFFF"/>
                </a:solidFill>
                <a:latin typeface="Trebuchet MS"/>
                <a:cs typeface="Trebuchet MS"/>
              </a:rPr>
              <a:t>Laat Christus je hart </a:t>
            </a: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beheersen.</a:t>
            </a:r>
            <a:endParaRPr lang="nl-NL" sz="28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- Hij </a:t>
            </a:r>
            <a:r>
              <a:rPr lang="nl-NL" sz="2400" dirty="0">
                <a:solidFill>
                  <a:srgbClr val="FFFFFF"/>
                </a:solidFill>
                <a:latin typeface="Trebuchet MS"/>
                <a:cs typeface="Trebuchet MS"/>
              </a:rPr>
              <a:t>laat je herkenbaar </a:t>
            </a: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leven.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- Hij </a:t>
            </a:r>
            <a:r>
              <a:rPr lang="nl-NL" sz="2400" dirty="0">
                <a:solidFill>
                  <a:srgbClr val="FFFFFF"/>
                </a:solidFill>
                <a:latin typeface="Trebuchet MS"/>
                <a:cs typeface="Trebuchet MS"/>
              </a:rPr>
              <a:t>laat je hoopvol spreken.</a:t>
            </a:r>
          </a:p>
          <a:p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41910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1" y="1600200"/>
            <a:ext cx="5762667" cy="4525963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/>
              <a:t>Herkenbaar leven lokt vragen uit naar wat jou drijft.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6829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800" dirty="0">
                <a:solidFill>
                  <a:srgbClr val="FFFFFF"/>
                </a:solidFill>
                <a:latin typeface="Trebuchet MS"/>
                <a:cs typeface="Trebuchet MS"/>
              </a:rPr>
              <a:t>Laat Christus je hart </a:t>
            </a: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beheersen.</a:t>
            </a:r>
            <a:endParaRPr lang="nl-NL" sz="28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- Hij </a:t>
            </a:r>
            <a:r>
              <a:rPr lang="nl-NL" sz="2400" dirty="0">
                <a:solidFill>
                  <a:srgbClr val="FFFFFF"/>
                </a:solidFill>
                <a:latin typeface="Trebuchet MS"/>
                <a:cs typeface="Trebuchet MS"/>
              </a:rPr>
              <a:t>laat je herkenbaar </a:t>
            </a: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leven.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  <a:p>
            <a:pPr marL="0" indent="0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	- Hij </a:t>
            </a:r>
            <a:r>
              <a:rPr lang="nl-NL" sz="2400" dirty="0">
                <a:solidFill>
                  <a:srgbClr val="FFFFFF"/>
                </a:solidFill>
                <a:latin typeface="Trebuchet MS"/>
                <a:cs typeface="Trebuchet MS"/>
              </a:rPr>
              <a:t>laat je hoopvol spreken.</a:t>
            </a:r>
          </a:p>
          <a:p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  <p:pic>
        <p:nvPicPr>
          <p:cNvPr id="4" name="Afbeelding 3" descr="Schermafbeelding 2013-08-22 om 16.55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537" y="3156646"/>
            <a:ext cx="4331278" cy="296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57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264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052736"/>
            <a:ext cx="6661209" cy="506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42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6758424" cy="4525963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‘Gelukkig wie vanwege de gerechtigheid </a:t>
            </a:r>
          </a:p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vervolgd worden, want voor hen is het </a:t>
            </a:r>
          </a:p>
          <a:p>
            <a:pPr marL="0" indent="0">
              <a:buNone/>
            </a:pPr>
            <a:r>
              <a:rPr lang="nl-NL" sz="2800" dirty="0" smtClean="0">
                <a:solidFill>
                  <a:srgbClr val="FFFFFF"/>
                </a:solidFill>
                <a:latin typeface="Trebuchet MS"/>
                <a:cs typeface="Trebuchet MS"/>
              </a:rPr>
              <a:t>koninkrijk van de hemel’</a:t>
            </a:r>
          </a:p>
          <a:p>
            <a:pPr marL="0" indent="0" algn="r">
              <a:buNone/>
            </a:pPr>
            <a:r>
              <a:rPr lang="nl-NL" sz="2400" dirty="0" smtClean="0">
                <a:solidFill>
                  <a:srgbClr val="FFFFFF"/>
                </a:solidFill>
                <a:latin typeface="Trebuchet MS"/>
                <a:cs typeface="Trebuchet MS"/>
              </a:rPr>
              <a:t>(Matth.5:10)</a:t>
            </a:r>
            <a:endParaRPr lang="nl-NL" sz="2400" dirty="0">
              <a:solidFill>
                <a:srgbClr val="FFFFFF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55002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2464214959_54a638c9f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76672"/>
            <a:ext cx="3860730" cy="55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20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2716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7253"/>
            <a:ext cx="5170914" cy="532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42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2716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7253"/>
            <a:ext cx="5170914" cy="5324740"/>
          </a:xfrm>
          <a:prstGeom prst="rect">
            <a:avLst/>
          </a:prstGeom>
        </p:spPr>
      </p:pic>
      <p:sp>
        <p:nvSpPr>
          <p:cNvPr id="5" name="Tijdelijke aanduiding voor inhoud 2"/>
          <p:cNvSpPr>
            <a:spLocks noGrp="1"/>
          </p:cNvSpPr>
          <p:nvPr>
            <p:ph idx="1"/>
          </p:nvPr>
        </p:nvSpPr>
        <p:spPr>
          <a:xfrm>
            <a:off x="3853143" y="2684036"/>
            <a:ext cx="4935487" cy="3687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Scheepje onder Jezus’ hoede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met de kruisvlag hoog in top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neemt als ark van de verlossing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Allen die in nood zijn op.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Al staat de zee ook hoog en hol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en zweept de storm ons voort,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wij hebben Vaders Zoon aan boord </a:t>
            </a:r>
          </a:p>
          <a:p>
            <a:pPr marL="0" indent="0">
              <a:buNone/>
            </a:pPr>
            <a:r>
              <a:rPr lang="nl-NL" sz="2400" dirty="0" smtClean="0">
                <a:latin typeface="Trebuchet MS"/>
                <a:cs typeface="Trebuchet MS"/>
              </a:rPr>
              <a:t>en ‘t veilig strand voor ‘t oog</a:t>
            </a:r>
            <a:endParaRPr lang="nl-NL"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49499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9263840045_a2d9896e6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686" y="1201183"/>
            <a:ext cx="6350000" cy="42291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1717318" y="5168673"/>
            <a:ext cx="5483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smtClean="0">
                <a:latin typeface="Trebuchet MS"/>
                <a:cs typeface="Trebuchet MS"/>
              </a:rPr>
              <a:t>Met elkaar spreken bij de Bron</a:t>
            </a:r>
            <a:endParaRPr lang="nl-NL" sz="28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81172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232</Words>
  <Application>Microsoft Macintosh PowerPoint</Application>
  <PresentationFormat>Diavoorstelling (4:3)</PresentationFormat>
  <Paragraphs>41</Paragraphs>
  <Slides>23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4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J.W. van der Jagt</dc:creator>
  <cp:lastModifiedBy>J.W. van der Jagt</cp:lastModifiedBy>
  <cp:revision>23</cp:revision>
  <cp:lastPrinted>2013-09-09T10:38:02Z</cp:lastPrinted>
  <dcterms:created xsi:type="dcterms:W3CDTF">2013-08-30T11:51:22Z</dcterms:created>
  <dcterms:modified xsi:type="dcterms:W3CDTF">2013-09-09T10:47:11Z</dcterms:modified>
</cp:coreProperties>
</file>